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6" r:id="rId2"/>
    <p:sldId id="287" r:id="rId3"/>
    <p:sldId id="277" r:id="rId4"/>
    <p:sldId id="275" r:id="rId5"/>
    <p:sldId id="288" r:id="rId6"/>
    <p:sldId id="291" r:id="rId7"/>
    <p:sldId id="278" r:id="rId8"/>
    <p:sldId id="276" r:id="rId9"/>
    <p:sldId id="274" r:id="rId10"/>
    <p:sldId id="285" r:id="rId11"/>
    <p:sldId id="292" r:id="rId12"/>
    <p:sldId id="295" r:id="rId13"/>
    <p:sldId id="294" r:id="rId14"/>
    <p:sldId id="289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660"/>
  </p:normalViewPr>
  <p:slideViewPr>
    <p:cSldViewPr>
      <p:cViewPr varScale="1">
        <p:scale>
          <a:sx n="86" d="100"/>
          <a:sy n="86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ithlightsteam.com/wp-content/uploads/2010/09/Birch-Trees.jpg" TargetMode="External"/><Relationship Id="rId2" Type="http://schemas.openxmlformats.org/officeDocument/2006/relationships/hyperlink" Target="http://s-f-k.forum2&#1093;2.ru/t961-topic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tihi.ru/pics/2009/04/13/118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28675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«Береза-символ России»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Выполнил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Королева Анна Александровна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Воспитатель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МБДОУ № 351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Самара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59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0042"/>
            <a:ext cx="7772400" cy="18573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Конспект проведения непосредственно-образовательной деятельности в старшей группе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«Березка-символ </a:t>
            </a:r>
            <a:r>
              <a:rPr lang="ru-RU" sz="20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lang="ru-RU" sz="20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оссии»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3" y="2928934"/>
            <a:ext cx="7923240" cy="3929066"/>
          </a:xfrm>
        </p:spPr>
        <p:txBody>
          <a:bodyPr>
            <a:normAutofit/>
          </a:bodyPr>
          <a:lstStyle/>
          <a:p>
            <a:pPr marL="0"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785926"/>
            <a:ext cx="7643866" cy="2933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у детей патриотические чувства: любовь к Родине, родной земле, к родной природе.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 детей о Русской березе, как  символе России.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14818"/>
            <a:ext cx="3571900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85729"/>
            <a:ext cx="7772400" cy="642941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642918"/>
            <a:ext cx="8429683" cy="5857916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Область «Познание»: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расширить представление детей о русской березе;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углубить знания о взаимосвязи человека и природы; 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развивать у детей познавательную активность.</a:t>
            </a:r>
          </a:p>
          <a:p>
            <a:pPr>
              <a:lnSpc>
                <a:spcPct val="17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Область «Коммуникация»: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совершенствовать диалогическую речь.</a:t>
            </a:r>
          </a:p>
          <a:p>
            <a:pPr>
              <a:lnSpc>
                <a:spcPct val="17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Область «Художественное творчество»: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вызвать интерес к изображению березки по мотивам стихотворений и репродукций;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закрепить умение использовать  изобразительную технику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Область « Социализация»: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воспитывать настойчивость в достижении цели, чувство коллективизма и взаимопомощи.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79d1cb8-2639-4c78-b517-cd2bb1a32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28604"/>
            <a:ext cx="2786082" cy="3893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am.ru/upload/blogs/ea8f96e63516ab5b9c835c1d603eccad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02750"/>
            <a:ext cx="3312368" cy="394247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ranamasterov.ru/img/icraft2012/03/05/imgp1288b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02750"/>
            <a:ext cx="3564396" cy="394247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1870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85794"/>
            <a:ext cx="3857652" cy="27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6456" y="3356992"/>
            <a:ext cx="3857651" cy="2867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4" name="Picture 6" descr="http://im5-tub-ru.yandex.net/i?id=342294731-2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85794"/>
            <a:ext cx="2857520" cy="1643064"/>
          </a:xfrm>
          <a:prstGeom prst="rect">
            <a:avLst/>
          </a:prstGeom>
          <a:noFill/>
        </p:spPr>
      </p:pic>
      <p:pic>
        <p:nvPicPr>
          <p:cNvPr id="2050" name="Picture 2" descr="http://static3.depositphotos.com/1002439/151/i/450/depositphotos_1514431-Old-Russian-braiding-sandal-made-of-b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618" y="4005064"/>
            <a:ext cx="290984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в рамках патриотического воспитания –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воспитанник способный: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1603625"/>
            <a:ext cx="82153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чувствовать свое эмоциональное состояние и  эмоциональное состояние других людей;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проявлять интерес  к прошлому, настоящему и будущему своего города;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способный решать интеллектуальные проблемы (задачи), адекватные возрасту – интеллектуально-развитый;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проявлять интерес ко всему новому и непонятному, неизведанному – любознательный;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воображать, придумывать, способный к созданию нового в рамках адекватной возрасту деятельности, способный к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поиску разных способов решения одной и той же задачи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проявлять активность и самостоятельность в принятии решений, в  совершении поступков, в деятельности – инициативный;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воспринимать красоту окружающего мира (людей, природы), искусства – чувствующий прекрасное, эмоционально-отзывчивый;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понимать ценность жизни; проявляющий заботу и внимание к окружающему миру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478710"/>
            <a:ext cx="1000132" cy="115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0"/>
            <a:ext cx="7772400" cy="1071545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Список используемой литературы.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357298"/>
            <a:ext cx="7708927" cy="578645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Молодова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Л.П.</a:t>
            </a:r>
          </a:p>
          <a:p>
            <a:pPr>
              <a:lnSpc>
                <a:spcPct val="17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Игровые экологические занятия с детьми: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Учебно-метод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Пособие для воспитателей</a:t>
            </a:r>
          </a:p>
          <a:p>
            <a:pPr>
              <a:lnSpc>
                <a:spcPct val="17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детских садов и учителей. – Мн.:»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Асар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– 1996. – 128 с.: ил.</a:t>
            </a:r>
          </a:p>
          <a:p>
            <a:pPr>
              <a:lnSpc>
                <a:spcPct val="17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Шорыгина Т.А.</a:t>
            </a:r>
          </a:p>
          <a:p>
            <a:pPr>
              <a:lnSpc>
                <a:spcPct val="17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Зеленые сказки: Экология для малышей. – М.: Книголюб, 2006. – 104 с. (Развивающие</a:t>
            </a:r>
          </a:p>
          <a:p>
            <a:pPr>
              <a:lnSpc>
                <a:spcPct val="17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сказки для детей).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Концептуальные подходы к дошкольному экологическому образованию и воспитанию.</a:t>
            </a:r>
          </a:p>
          <a:p>
            <a:pPr>
              <a:lnSpc>
                <a:spcPct val="17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 общей редакцией доктора педагогических наук, профессора Т.М.Носовой. – Самара:</a:t>
            </a:r>
          </a:p>
          <a:p>
            <a:pPr>
              <a:lnSpc>
                <a:spcPct val="17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Изд-во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СамГПУ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2003. -482 с.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u="sng" dirty="0" smtClean="0">
                <a:solidFill>
                  <a:srgbClr val="000000"/>
                </a:solidFill>
                <a:latin typeface="Calibri" charset="0"/>
                <a:hlinkClick r:id="rId2"/>
              </a:rPr>
              <a:t>http://s-f-k.forum2х2.ru/t961-topic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u="sng" dirty="0" smtClean="0">
                <a:solidFill>
                  <a:srgbClr val="000000"/>
                </a:solidFill>
                <a:latin typeface="Calibri" charset="0"/>
                <a:hlinkClick r:id="rId3"/>
              </a:rPr>
              <a:t>http://withlightsteam.com/wp-content/uploads/2010/09/Birch-Trees.jpg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u="sng" dirty="0" smtClean="0">
                <a:solidFill>
                  <a:srgbClr val="000000"/>
                </a:solidFill>
                <a:latin typeface="Calibri" charset="0"/>
                <a:hlinkClick r:id="rId4"/>
              </a:rPr>
              <a:t>http://www.stihi.ru/pics/2009/04/13/1182.jpg</a:t>
            </a:r>
            <a:endParaRPr lang="ru-RU" sz="1400" u="sng" dirty="0">
              <a:solidFill>
                <a:srgbClr val="000000"/>
              </a:solidFill>
              <a:latin typeface="Calibri" charset="0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142984"/>
            <a:ext cx="2150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57158" y="1710442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Приоритеты патриотического   воспитания.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57158" y="2500306"/>
            <a:ext cx="4555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3.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Ключевые слова данного проекта.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57158" y="3071810"/>
            <a:ext cx="6072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4.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Цели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задачи патриотического воспитания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00034" y="3671859"/>
            <a:ext cx="79952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Составные части и способы мотивации проекта.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214818"/>
            <a:ext cx="850112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6.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непосредственно образовательной деятельности.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 Конспект непосредственно образовательной деятельности.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 Задачи.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9.Ожидаемый результат в рамках патриотического воспитания.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517528" y="569247"/>
            <a:ext cx="46803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пункты презентации.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000108"/>
            <a:ext cx="7286676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Стержнем всего Российского воспитания является патриотизм. 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214686"/>
            <a:ext cx="60007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071570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Лихачев Д.С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949" y="2714620"/>
            <a:ext cx="2428893" cy="1000132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oopnm.ru/wp-content/uploads/2012/04/likh-les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000108"/>
            <a:ext cx="2714644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57158" y="2057027"/>
            <a:ext cx="55721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 к родному краю, родной культуре, родной речи, начинается с малого - с любви к своей семье, к своему жилищу, к своему детскому саду.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Постепенно расширяясь, это любовь переходит в любовь к родной стране. К ее истории, к прошлому и настоящему, ко всему человечеству.»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786322"/>
            <a:ext cx="82868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Окружающие предметы, впервые пробуждающие душу ребенка, воспитывающие в нем чувство красоты, любознательность, должны быть национальными.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Использование всех видов фольклора ( сказки, песенки, пословицы, поговорки, хороводы и. т. Д.)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Народные праздники и традиции.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Ознакомление детей с народной декоративной росписью.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Природа - один из важнейших факторов народной педагогики.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Знакомство с историческим прошлым России.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714356"/>
            <a:ext cx="7572428" cy="71438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Приоритеты патриотического воспитания: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Ключевые слова данного проекта: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Природа </a:t>
            </a:r>
          </a:p>
          <a:p>
            <a:endParaRPr lang="ru-RU" dirty="0"/>
          </a:p>
        </p:txBody>
      </p:sp>
      <p:pic>
        <p:nvPicPr>
          <p:cNvPr id="9220" name="Picture 4" descr="http://i44.fastpic.ru/thumb/2012/1013/68/0f32e95c932f7d4d4838a30b65ee226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500174"/>
            <a:ext cx="5286412" cy="4445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60350"/>
            <a:ext cx="6842153" cy="10969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Цели и задачи патриотического воспитания:</a:t>
            </a:r>
            <a:endParaRPr lang="ru-RU" sz="32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500174"/>
            <a:ext cx="7286676" cy="511016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Воспитывать у детей любовь и привязанность к своей семье, дому, детскому саду, городу, улице;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формировать бережное отношение к природе и всему живому;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воспитывать уважение к труду;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развивать интерес к русским традициям и промыслам;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формировать элементарные знания о правах человека;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расширять представления о городах России;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знакомить детей с символами государства;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развивать чувства ответственности и гордости за достижения страны;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формировать  толерантность и чувство уважения к другим народам, их традициям.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60000"/>
              </a:lnSpc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://webinvesto.ru/wp-content/img/2012/06/vopros-261x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357166"/>
            <a:ext cx="164304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webinvesto.ru/wp-content/img/2012/06/vopros-261x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357166"/>
            <a:ext cx="164304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857232"/>
            <a:ext cx="6858048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Составные части и способы мотивации проекта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Познавательная деятельность детей:</a:t>
            </a:r>
            <a:endParaRPr lang="ru-RU" sz="2000" b="1" dirty="0" smtClean="0"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беседы.</a:t>
            </a:r>
            <a:endParaRPr lang="ru-RU" dirty="0" smtClean="0"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чтение художественной литературы</a:t>
            </a:r>
            <a:endParaRPr lang="ru-RU" dirty="0" smtClean="0"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обзор наглядного материала</a:t>
            </a:r>
            <a:endParaRPr lang="ru-RU" dirty="0" smtClean="0"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целевые прогулки и.т.д.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Нетрадиционные виды художественного творчества,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(рисование, лепка, конструирование, ручной труд) в рамках непосредственно образовательной деятельности.</a:t>
            </a:r>
            <a:endParaRPr lang="ru-RU" dirty="0" smtClean="0"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Проектная часть непосредственно образовательной деятельности «Береза-символ России» .</a:t>
            </a:r>
            <a:endParaRPr lang="ru-RU" b="1" dirty="0" smtClean="0"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 smtClean="0">
              <a:latin typeface="Arial" pitchFamily="34" charset="0"/>
            </a:endParaRPr>
          </a:p>
        </p:txBody>
      </p:sp>
      <p:pic>
        <p:nvPicPr>
          <p:cNvPr id="2060" name="Picture 12" descr="http://im3-tub-ru.yandex.net/i?id=242992537-1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000240"/>
            <a:ext cx="292895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-849043"/>
            <a:ext cx="8143932" cy="697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непосредственно образовательной деятельности: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ступительная беседа;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бересты;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прослушивание аудиозаписи;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ассматривание картины Левитана « Золотая осень»;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родуктивная деятельность – изготовление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картины из пластилина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ереза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одведение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142984"/>
            <a:ext cx="19288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1191</TotalTime>
  <Words>628</Words>
  <Application>Microsoft Office PowerPoint</Application>
  <PresentationFormat>Экран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Слайд 1</vt:lpstr>
      <vt:lpstr>Слайд 2</vt:lpstr>
      <vt:lpstr>Слайд 3</vt:lpstr>
      <vt:lpstr>Лихачев Д.С.</vt:lpstr>
      <vt:lpstr>    Приоритеты патриотического воспитания:   </vt:lpstr>
      <vt:lpstr>Ключевые слова данного проекта:</vt:lpstr>
      <vt:lpstr>Цели и задачи патриотического воспитания:</vt:lpstr>
      <vt:lpstr>Слайд 8</vt:lpstr>
      <vt:lpstr>Слайд 9</vt:lpstr>
      <vt:lpstr>  Конспект проведения непосредственно-образовательной деятельности в старшей группе  «Березка-символ России» </vt:lpstr>
      <vt:lpstr>Задачи:</vt:lpstr>
      <vt:lpstr>Слайд 12</vt:lpstr>
      <vt:lpstr>Слайд 13</vt:lpstr>
      <vt:lpstr>Ожидаемые результаты в рамках патриотического воспитания –  это воспитанник способный: </vt:lpstr>
      <vt:lpstr>Список используемой литературы.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Самарской области федеральное государственное бюджетное образовательное учреждение высшего профессионального образования «Поволжская государственная социально-гуманитарная академия» </dc:title>
  <cp:lastModifiedBy>Капиталина</cp:lastModifiedBy>
  <cp:revision>119</cp:revision>
  <dcterms:modified xsi:type="dcterms:W3CDTF">2017-11-12T11:13:56Z</dcterms:modified>
</cp:coreProperties>
</file>